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3 ИССЛЕДОВАНИЯ РЕАЛЬНОЙ ПРАКТИКИ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 и гепанты вне рандомизированных исследований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Купирование боли, оценка пациентами и продолжение терапии: что показывают данные Италии и США.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полное купирование боли через 2 часа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63,2% против 55,8%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на 24 часа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 против 53,5%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продолжение терапии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· ОСТРЫЙ ПРИСТУП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8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264400"/>
            <a:ext cx="7721600" cy="233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пациентов сообщили о полном купировании головной боли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9956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Римегепант 75 мг принимали в первые 60 минут приступа; ответ не зависел от опыта применения триптанов и тяжести боли.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· ОЦЕНКА ПАЦИЕНТАМИ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Большинство оценило римегепант не хуже триптанов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4114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Глобальная удовлетворённость терапией составила 7,1 из 10 у труднокурабельных пациентов с мигренью.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000" y="68237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52,4%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67000" y="75857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32000" y="104140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Лучше триптанов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0" y="8260260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24%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53000" y="9022260"/>
            <a:ext cx="1524000" cy="1213939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18000" y="104140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Сопоставим с триптанами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1200" y="11353800"/>
            <a:ext cx="7721600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2800" y="11607800"/>
            <a:ext cx="7518400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7,1/10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12319000"/>
            <a:ext cx="7315200" cy="127000"/>
          </a:xfrm>
          <a:prstGeom prst="roundRect">
            <a:avLst>
              <a:gd name="adj" fmla="val 5000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14400" y="12319000"/>
            <a:ext cx="5193792" cy="127000"/>
          </a:xfrm>
          <a:prstGeom prst="roundRect">
            <a:avLst>
              <a:gd name="adj" fmla="val 5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3600" y="12623800"/>
            <a:ext cx="7416800" cy="812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Глобальная удовлетворённость терапией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· ПЕРЕНОСИМОСТЬ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Высокая оценка переносимости в реальной практике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1A77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96B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96BAE3"/>
                </a:solidFill>
                <a:latin typeface="Arial"/>
              </a:rPr>
              <a:t>84,4%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оценили переносимость как хорошую или отличную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Нежелательные явления были только лёгкими и самокупирующимися; резервный препарат требовался редко.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HEAD-US · КОНТРОЛЬ БОЛИ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С гепантами выше вероятность облегчения боли на 24 часа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6705600"/>
            <a:ext cx="1862124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00796B"/>
                </a:solidFill>
                <a:latin typeface="Arial"/>
              </a:rPr>
              <a:t>55,8%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6705600"/>
            <a:ext cx="1644091" cy="127000"/>
          </a:xfrm>
          <a:prstGeom prst="roundRect">
            <a:avLst>
              <a:gd name="adj" fmla="val 5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66040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67310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90932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Ретроспективная когорта n=1 570; группа гепантов была исходно тяжелее: хроническая мигрень у 38% против 28%.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aOR 1,36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3600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95% ДИ 1,05–1,77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69733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71333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n=317 / 1 253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2133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Гепанты / триптаны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28266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29866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00796B"/>
                </a:solidFill>
                <a:latin typeface="Arial"/>
              </a:rPr>
              <a:t>aOR 1,04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0666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666666"/>
                </a:solidFill>
                <a:latin typeface="Arial"/>
              </a:rPr>
              <a:t>Свобода от боли через 2 часа — сопоставима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СТРАХОВЫЕ БАЗЫ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Римегепант чаще продолжали принимать через 12 месяцев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75,8%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6705600"/>
            <a:ext cx="2233371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Римегепант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53,5%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6705600"/>
            <a:ext cx="1576324" cy="1270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0DCE8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66040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67310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12 мес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90932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После сопоставления PSM 1:1 преимущество сохранялось во всех проанализированных подгруппах.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200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800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OR 2,72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3600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Шансы продолжения терапии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69733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71333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95% ДИ 2,56–2,90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22133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Скорректированный интервал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28266" y="108966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29866" y="111506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8 622 + 8 622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0666" y="119126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Пациентов после PSM 1:1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дают данные реальной клинической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✓ 80,4%: без боли через 2 часа — GAINER: римегепант 75 мг в первые 60 минут приступа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080000"/>
            <a:ext cx="7721600" cy="12954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257800"/>
            <a:ext cx="7061200" cy="990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✓ 84,4%: хорошая переносимость — Нежелательные явления у 15,5%; все лёгкие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578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6756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✓ 63,2% против 55,8%: эффект на 24 ч — HeAD-US: преимущество гепантов, aOR 1,36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4836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86614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✓ 75,8% против 53,5%: терапия в 12 мес — Римегепант против пероральных триптанов; OR 2,72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5918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07950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10998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