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3 ИССЛЕДОВАНИЯ • РЕАЛЬНАЯ ПРАКТИКА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Римегепант: что показывают данные реальной практики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168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Эффективность при приступе, оценка пациентами и продолжение терапии.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без головной боли через 2 часа в GAINER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63,2% / 55,8%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облегчение боли на 24 часа: гепанты / триптаны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 / 53,5%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продолжали терапию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• КУПИРОВАНИЕ ПРИСТУПА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Свобода от головной боли уже через 2 часа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D9EB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0079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00796B"/>
                </a:solidFill>
                <a:latin typeface="Arial"/>
              </a:rPr>
              <a:t>80,4%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полное купирование головной боли через 2 часа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Результат у труднокурабельных пациентов не зависел от прежнего ответа на триптаны и тяжести приступа.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• ОЦЕНКА ПАЦИЕНТАМИ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Высокая оценка терапии и переносимости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Нежелательные явления были лёгкими и самокупирующимися; резервный препарат требовался нечасто.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54000" y="60363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84,4%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67983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-254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Хорошая/отличная переносимость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32000" y="7041269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52,4%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000" y="7803269"/>
            <a:ext cx="1524000" cy="1645530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32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Лучше триптанов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7933121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6156"/>
                </a:solidFill>
                <a:latin typeface="Arial"/>
              </a:rPr>
              <a:t>24%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53000" y="8695121"/>
            <a:ext cx="1524000" cy="753678"/>
          </a:xfrm>
          <a:prstGeom prst="roundRect">
            <a:avLst>
              <a:gd name="adj" fmla="val 1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18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Сопоставим с триптанами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4000" y="8200049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96BAE3"/>
                </a:solidFill>
                <a:latin typeface="Arial"/>
              </a:rPr>
              <a:t>15,5%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39000" y="8962049"/>
            <a:ext cx="1524000" cy="486750"/>
          </a:xfrm>
          <a:prstGeom prst="roundRect">
            <a:avLst>
              <a:gd name="adj" fmla="val 1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04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Нежелательные явления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5664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08204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7,1/10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11531600"/>
            <a:ext cx="3327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14400" y="11531600"/>
            <a:ext cx="2362454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3600" y="11836400"/>
            <a:ext cx="3429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глобальная удовлетворённость терапией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99000" y="105664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600" y="108204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19,4%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902200" y="11531600"/>
            <a:ext cx="3327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902200" y="11531600"/>
            <a:ext cx="645515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51400" y="11836400"/>
            <a:ext cx="3429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понадобился резервный препарат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HEAD-US • ЭФФЕКТ НА 24 ЧАСА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С гепантами чаще отмечалось облегчение боли на 24 часа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63,2%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6705600"/>
            <a:ext cx="1862124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Гепанты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00796B"/>
                </a:solidFill>
                <a:latin typeface="Arial"/>
              </a:rPr>
              <a:t>55,8%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6705600"/>
            <a:ext cx="1644091" cy="127000"/>
          </a:xfrm>
          <a:prstGeom prst="roundRect">
            <a:avLst>
              <a:gd name="adj" fmla="val 5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66040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67310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24 часа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90932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Ретроспективная когорта; свобода от боли через 2 часа была сопоставима (aOR 1,04).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aOR 1,36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3600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95% ДИ 1,05–1,77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69733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471333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317 / 1 253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2133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гепанты / триптаны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28266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29866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38% / 28%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0666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хроническая мигрень исходно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СТРАХОВЫЕ БАЗЫ США • 12 МЕСЯЦЕВ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Римегепант чаще продолжали принимать через год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После сопоставления PSM 1:1 преимущество сохранялось во всех проанализированных подгруппах.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60363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75,8%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67983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32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Римегепант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6816110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53,5%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7578110"/>
            <a:ext cx="1524000" cy="1870689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8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2800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OR 2,72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3600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вероятность продолжения терапии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69733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71333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95% ДИ 2,56–2,90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2133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доверительный интервал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28266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29866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8 622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80666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пациента в каждой когорте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ВЫВОДЫ ДЛЯ ВРАЧА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дают данные реальной клинической практики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80,4%: свобода от боли через 2 часа — GAINER: труднокурабельные пациенты, римегепант 75 мг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080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257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84,4%: хорошая/отличная переносимость — НЯ у 15,5%; все были лёгкими и самокупирующимися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985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7162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63,2% / 55,8%: эффект на 24 часа — HeAD-US: гепанты / триптаны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84836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6614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75,8% / 53,5%: терапия через 12 мес — Римегепант / пероральные триптаны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101854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3886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06934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онлайн — по QR-коду; он ведёт на эту же ленту.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