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РЕАЛЬНАЯ КЛИНИЧЕСКАЯ ПРАКТИКА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Римегепант: ключевые данные 3 исследований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Что показывают результаты из Италии и США — от купирования боли до продолжения терапии.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без боли через 2 часа в GAINER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63,2%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облегчение боли на 24 часа с гепантами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продолжали римегепант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• ИТАЛИЯ • N=103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Полное купирование боли — уже через 2 часа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D9EB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0079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00796B"/>
                </a:solidFill>
                <a:latin typeface="Arial"/>
              </a:rPr>
              <a:t>80,4%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666666"/>
                </a:solidFill>
                <a:latin typeface="Arial"/>
              </a:rPr>
              <a:t>пациентов полностью освободились от головной боли через 2 часа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Труднокурабельная популяция: в среднем 2,7 неудачных класса профилактики; у 57% — слабый или нулевой ответ на триптаны.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• ОЦЕНКА ПАЦИЕНТАМИ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Опыт лечения: чаще — лучше триптанов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52,4%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5918200"/>
            <a:ext cx="1543913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Назвали лучше триптанов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24%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5918200"/>
            <a:ext cx="707136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Назвали сопоставимым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58166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59436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оценка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305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После применения римегепанта большинство пациентов оценили терапию как лучшую или сопоставимую с триптанами.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1092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03632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7,1/10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11074400"/>
            <a:ext cx="3327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14400" y="11074400"/>
            <a:ext cx="2362454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3600" y="11379200"/>
            <a:ext cx="34290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глобальная удовлетворённость терапией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99000" y="101092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600" y="103632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n=103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51400" y="11125200"/>
            <a:ext cx="3429000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пациента в исследовании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• ПРАКТИЧЕСКИЙ ПРОФИЛЬ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Высокая оценка переносимости, лёгкие НЯ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Все нежелательные явления были лёгкими и самокупирующимися; резервный препарат требовался меньшинству пациентов.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9000" y="60363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84,4%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24000" y="67983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Хорошая/отличная переносимость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75000" y="8200049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15,5%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10000" y="8962049"/>
            <a:ext cx="1524000" cy="486750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75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Нежелательные явления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61000" y="8077576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6156"/>
                </a:solidFill>
                <a:latin typeface="Arial"/>
              </a:rPr>
              <a:t>19,4%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0" y="8839576"/>
            <a:ext cx="1524000" cy="609223"/>
          </a:xfrm>
          <a:prstGeom prst="roundRect">
            <a:avLst>
              <a:gd name="adj" fmla="val 1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61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Понадобился резервный препарат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HEAD-US • США • N=1 570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Облегчение боли сохранялось чаще с гепантами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63,2%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5918200"/>
            <a:ext cx="1862124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Гепанты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55,8%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5918200"/>
            <a:ext cx="1644091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58166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59436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24 часа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305800"/>
            <a:ext cx="7721600" cy="2057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Свобода от боли через 2 часа была сопоставима: aOR 1,04. Исходно хроническая мигрень: 38% с гепантами против 28% с триптанами.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5664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08204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aOR 1,36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3600" y="11582400"/>
            <a:ext cx="3429000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скорректированная вероятность облегчения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699000" y="10566400"/>
            <a:ext cx="3733800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800600" y="10820400"/>
            <a:ext cx="35306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95% ДИ 1,05–1…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51400" y="11582400"/>
            <a:ext cx="3429000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доверительный интервал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СТРАХОВЫЕ БАЗЫ США • PSM 1:1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Через 12 месяцев римегепант продолжали чаще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33274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Преимущество по персистентности сохранялось во всех проанализированных подгруппах.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60363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75,8%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67983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32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Римегепант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6816110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53,5%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7578110"/>
            <a:ext cx="1524000" cy="1870689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8000" y="96266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2800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OR 2,72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3600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шансы продолжать терапию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69733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471333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95% ДИ 2,56–2…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2133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доверительный интервал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28266" y="105664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29866" y="108204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8 622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80666" y="115824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пациента в каждой когорте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ВЫВОДЫ ДЛЯ ВРАЧА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дают данные реальной практики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80,4% без боли через 2 часа — GAINER: римегепант 75 мг в первые 60 минут приступа.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080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257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84,4%: переносимость хорошая/отличная — НЯ у 15,5%; все лёгкие и самокупирующиеся.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985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7162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63,2% против 55,8% на 24 часа — HeAD-US: облегчение боли чаще с гепантами.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84836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6614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75,8% против 53,5% через 12 месяцев — Персистентность выше с римегепантом; OR 2,72.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105918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7950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10998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онлайн — по QR-коду.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