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ТРИ ИССЛЕДОВАНИЯ • ИТАЛИЯ И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 в реальной клинической практике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Эффективность при приступе, переносимость и продолжение терапии вне рандомизированных исследований.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Полное купирование головной боли через 2 часа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63,2% против 55,8%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Облегчение боли сохранялось на 24 часа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 против 53,5%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Продолжали терапию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• ИТАЛИЯ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Труднокурабельные пациенты с мигренью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3274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5200" y="34544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15 центров головной боли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41402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42672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n=103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49530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0800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Хроническая мигрень: 24%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5969000"/>
            <a:ext cx="3733800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2800" y="62230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2,7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3600" y="6934200"/>
            <a:ext cx="3429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класса профилактики без успеха в среднем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99000" y="5969000"/>
            <a:ext cx="3733800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00600" y="62230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57%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51400" y="6934200"/>
            <a:ext cx="3429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слабый или нулевой ответ на триптаны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2042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Римегепант 75 мг принимали в первые 60 минут приступа.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• ЭФФЕКТИВНОСТЬ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8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264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пациентов были без головной боли через 2 часа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92710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Результат не зависел от прежнего ответа на триптаны и тяжести приступа; p=0,032.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• ОЦЕНКА ПАЦИЕНТАМИ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Высокая удовлетворённость терапией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Пациенты сравнивали опыт применения римегепанта с ранее использованными триптанами.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1200" y="51308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2800" y="5384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7,1/10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3600" y="60960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глобальная удовлетворённость терапией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69733" y="51308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1333" y="5384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52,4%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2133" y="60960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назвали римегепант лучше триптанов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28266" y="5130800"/>
            <a:ext cx="2404533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9866" y="5384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24%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80666" y="6096000"/>
            <a:ext cx="2099733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сочли его сопоставимым с триптанами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• ПЕРЕНОСИМОСТЬ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Большинство оценили переносимость положительно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1A77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96B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96BAE3"/>
                </a:solidFill>
                <a:latin typeface="Arial"/>
              </a:rPr>
              <a:t>84,4%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отметили хорошую или отличную переносимость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Нежелательные явления возникли у 15,5% и были лёгкими и самокупирующимися. Резервный препарат понадобился 19,4%.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HEAD-US •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Гепанты сравнили с триптанами в реальной практике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1148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5200" y="42418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Всего n=1 570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49276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0546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Гепанты: n=317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57404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8674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796B"/>
                </a:solidFill>
                <a:latin typeface="Arial"/>
              </a:rPr>
              <a:t>Триптаны: n=1 253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6756400"/>
            <a:ext cx="3733800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2800" y="70104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38%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3600" y="7721600"/>
            <a:ext cx="3429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хроническая мигрень в группе гепантов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99000" y="6756400"/>
            <a:ext cx="3733800" cy="19812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00600" y="70104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28%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51400" y="7721600"/>
            <a:ext cx="3429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хроническая мигрень в группе триптанов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9916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Ретроспективная когорта пациентов, лечивших острый приступ мигрени.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HEAD-US • ЭФФЕКТ НА 24 ЧАСА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Облегчение боли чаще сохранялось с гепантами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089400"/>
            <a:ext cx="3860800" cy="32512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089400"/>
            <a:ext cx="3860800" cy="32512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6990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63,2%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3600" y="5765800"/>
            <a:ext cx="3556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Гепанты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6990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55,8%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4400" y="5765800"/>
            <a:ext cx="3556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Триптаны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60800" y="54102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60800" y="55372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24 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1200" y="77470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Скорректированная вероятность; aOR 1,36 (95% ДИ 1,05–1,77).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HEAD-US • РАННИЙ ОТВЕТ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8/10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1">
                <a:solidFill>
                  <a:srgbClr val="00796B"/>
                </a:solidFill>
                <a:latin typeface="Arial"/>
              </a:rPr>
              <a:t>aOR 1,04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6502400"/>
            <a:ext cx="7721600" cy="233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00796B"/>
                </a:solidFill>
                <a:latin typeface="Arial"/>
              </a:rPr>
              <a:t>свобода от боли через 2 часа: сопоставимый результат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91948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Для этой конечной точки различий между гепантами и триптанами не выявлено.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СТРАХОВЫЕ БАЗЫ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9/10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Римегепант чаще продолжали через 12 месяцев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089400"/>
            <a:ext cx="3860800" cy="32512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089400"/>
            <a:ext cx="3860800" cy="32512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6990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75,8%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3600" y="5765800"/>
            <a:ext cx="3556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Римегепант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6990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53,5%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4400" y="5765800"/>
            <a:ext cx="3556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60800" y="54102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60800" y="55372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12 мес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1200" y="77470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После PSM 1:1 — по 8 622 пациента в каждой когорте. OR 2,72 (95% ДИ 2,56–2,90); результат устойчив во всех подгруппах.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ЧТО ВАЖНО ВРАЧУ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10/10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Реальная практика: ключевые выводы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80,4% без головной боли через 2 часа — В GAINER после 75 мг в первые 60 минут приступа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080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257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63,2% против 55,8%: эффект на 24 часа — В HeAD-US преимущество гепантов: aOR 1,36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985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7162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75,8% против 53,5% через 12 месяцев — Персистентность: OR 2,72 после PSM 1:1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84836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6614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15,5% сообщили о нежелательных явлениях — В GAINER все они были лёгкими и самокупирующимися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105918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7950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10998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онлайн — по QR-коду.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